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FBC4B-1532-4C35-8937-F35443CA4A86}" v="779" dt="2022-04-08T11:59:07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ltutorials.info/2015/12/3-important-benefits-of-green-tea-for-health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coolmikeol/4158639307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ooking.stackexchange.com/questions/73574/vietnamese-burnt-sugar-beverage/73589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cup, glass&#10;&#10;Description automatically generated">
            <a:extLst>
              <a:ext uri="{FF2B5EF4-FFF2-40B4-BE49-F238E27FC236}">
                <a16:creationId xmlns:a16="http://schemas.microsoft.com/office/drawing/2014/main" id="{8E2EBDCB-3EF6-97BF-0F35-2060512E7E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76" t="3485" r="1391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dirty="0">
                <a:ea typeface="Calibri Light"/>
                <a:cs typeface="Calibri Light"/>
              </a:rPr>
              <a:t>    </a:t>
            </a:r>
            <a:r>
              <a:rPr lang="en-US" sz="4800" dirty="0">
                <a:latin typeface="Modern Love Caps"/>
                <a:ea typeface="Calibri Light"/>
                <a:cs typeface="Calibri Light"/>
              </a:rPr>
              <a:t>Experience</a:t>
            </a:r>
            <a:br>
              <a:rPr lang="en-US" sz="4800" dirty="0">
                <a:latin typeface="Modern Love Caps"/>
                <a:ea typeface="Calibri Light"/>
                <a:cs typeface="Calibri Light"/>
              </a:rPr>
            </a:br>
            <a:r>
              <a:rPr lang="en-US" sz="4800" dirty="0">
                <a:latin typeface="Modern Love Caps"/>
                <a:ea typeface="Calibri Light"/>
                <a:cs typeface="Calibri Light"/>
              </a:rPr>
              <a:t>     </a:t>
            </a:r>
            <a:r>
              <a:rPr lang="en-US" sz="4800" dirty="0" err="1">
                <a:latin typeface="Modern Love Caps"/>
                <a:ea typeface="Calibri Light"/>
                <a:cs typeface="Calibri Light"/>
              </a:rPr>
              <a:t>SereniTEA</a:t>
            </a:r>
            <a:endParaRPr lang="en-US" sz="4800">
              <a:latin typeface="Modern Love Cap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ea typeface="Calibri"/>
                <a:cs typeface="Calibri"/>
              </a:rPr>
              <a:t>A presentation by Nicholas Urrutia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48A0A-73D7-EE62-7975-FD214D938396}"/>
              </a:ext>
            </a:extLst>
          </p:cNvPr>
          <p:cNvSpPr txBox="1"/>
          <p:nvPr/>
        </p:nvSpPr>
        <p:spPr>
          <a:xfrm>
            <a:off x="9857708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BCBAE1-F218-B1DA-AE66-96D6FE98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ea typeface="Calibri Light"/>
                <a:cs typeface="Calibri Light"/>
              </a:rPr>
              <a:t>Techstack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428E-C499-1E14-EB1D-FEFE53D6F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dirty="0">
                <a:ea typeface="Calibri"/>
                <a:cs typeface="Calibri"/>
              </a:rPr>
              <a:t>Visual Studio 2022</a:t>
            </a:r>
          </a:p>
          <a:p>
            <a:r>
              <a:rPr lang="en-US" sz="3600" dirty="0">
                <a:ea typeface="Calibri"/>
                <a:cs typeface="Calibri"/>
              </a:rPr>
              <a:t>C#</a:t>
            </a:r>
          </a:p>
          <a:p>
            <a:r>
              <a:rPr lang="en-US" sz="3600" dirty="0">
                <a:ea typeface="Calibri"/>
                <a:cs typeface="Calibri"/>
              </a:rPr>
              <a:t>.NET Core 5.0</a:t>
            </a:r>
          </a:p>
          <a:p>
            <a:r>
              <a:rPr lang="en-US" sz="3600" dirty="0">
                <a:ea typeface="Calibri"/>
                <a:cs typeface="Calibri"/>
              </a:rPr>
              <a:t>Swagger</a:t>
            </a:r>
          </a:p>
          <a:p>
            <a:r>
              <a:rPr lang="en-US" sz="3600" dirty="0" err="1">
                <a:ea typeface="Calibri"/>
                <a:cs typeface="Calibri"/>
              </a:rPr>
              <a:t>ASP.Net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 dirty="0" err="1">
                <a:ea typeface="Calibri"/>
                <a:cs typeface="Calibri"/>
              </a:rPr>
              <a:t>ADO.Net</a:t>
            </a:r>
            <a:endParaRPr lang="en-US" sz="3600">
              <a:ea typeface="Calibri"/>
              <a:cs typeface="Calibri"/>
            </a:endParaRPr>
          </a:p>
          <a:p>
            <a:r>
              <a:rPr lang="en-US" sz="3600" dirty="0">
                <a:ea typeface="Calibri"/>
                <a:cs typeface="Calibri"/>
              </a:rPr>
              <a:t>SQL Server</a:t>
            </a:r>
          </a:p>
          <a:p>
            <a:r>
              <a:rPr lang="en-US" sz="3600" dirty="0">
                <a:ea typeface="Calibri"/>
                <a:cs typeface="Calibri"/>
              </a:rPr>
              <a:t>MSSQL</a:t>
            </a:r>
          </a:p>
          <a:p>
            <a:r>
              <a:rPr lang="en-US" sz="3600" dirty="0" err="1">
                <a:ea typeface="Calibri"/>
                <a:cs typeface="Calibri"/>
              </a:rPr>
              <a:t>Serilog</a:t>
            </a:r>
            <a:endParaRPr lang="en-US" sz="3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7512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B2BC4-6418-AC39-FFBB-5AEA4984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>
                <a:ea typeface="Calibri Light"/>
                <a:cs typeface="Calibri Light"/>
              </a:rPr>
              <a:t>Has This Ever Happened to You?</a:t>
            </a:r>
            <a:endParaRPr lang="en-US" sz="4200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244AC0-99AC-8006-081D-E1885C064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>
                <a:ea typeface="Calibri"/>
                <a:cs typeface="Calibri"/>
              </a:rPr>
              <a:t>Walking around a public place and suddenly you're thirsty?</a:t>
            </a:r>
          </a:p>
          <a:p>
            <a:r>
              <a:rPr lang="en-US" sz="2200" dirty="0">
                <a:ea typeface="Calibri"/>
                <a:cs typeface="Calibri"/>
              </a:rPr>
              <a:t>You crave a satisfying beverage but the lines for the restaurants are huge?</a:t>
            </a:r>
          </a:p>
          <a:p>
            <a:r>
              <a:rPr lang="en-US" sz="2200" dirty="0">
                <a:ea typeface="Calibri"/>
                <a:cs typeface="Calibri"/>
              </a:rPr>
              <a:t>And finally, when you get to the front of the line, you must wait even longer while they make your beverage?</a:t>
            </a:r>
          </a:p>
          <a:p>
            <a:r>
              <a:rPr lang="en-US" sz="2200" dirty="0">
                <a:ea typeface="Calibri"/>
                <a:cs typeface="Calibri"/>
              </a:rPr>
              <a:t>No longer!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74017B-74E2-BB5C-D287-344B33865B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748" r="1502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00049E-F9AB-676E-BBC2-727134A8BDE4}"/>
              </a:ext>
            </a:extLst>
          </p:cNvPr>
          <p:cNvSpPr txBox="1"/>
          <p:nvPr/>
        </p:nvSpPr>
        <p:spPr>
          <a:xfrm>
            <a:off x="9990756" y="6657945"/>
            <a:ext cx="2201244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3554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88ECD-03FD-F7AC-9F5F-573F8644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Introducing </a:t>
            </a:r>
            <a:r>
              <a:rPr lang="en-US" dirty="0" err="1">
                <a:ea typeface="Calibri Light"/>
                <a:cs typeface="Calibri Light"/>
              </a:rPr>
              <a:t>SereniTEA</a:t>
            </a:r>
            <a:r>
              <a:rPr lang="en-US" dirty="0">
                <a:ea typeface="Calibri Light"/>
                <a:cs typeface="Calibri Light"/>
              </a:rPr>
              <a:t>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73CAC-1CAF-CD83-5D87-2949D111C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 dirty="0">
                <a:ea typeface="Calibri"/>
                <a:cs typeface="Calibri"/>
              </a:rPr>
              <a:t>Order your beverages through our convenient and easy-to-use app!</a:t>
            </a:r>
          </a:p>
          <a:p>
            <a:r>
              <a:rPr lang="en-US" sz="1800" dirty="0">
                <a:ea typeface="Calibri"/>
                <a:cs typeface="Calibri"/>
              </a:rPr>
              <a:t>Plenty of beverages to choose from!</a:t>
            </a:r>
          </a:p>
          <a:p>
            <a:r>
              <a:rPr lang="en-US" sz="1800" dirty="0">
                <a:ea typeface="Calibri"/>
                <a:cs typeface="Calibri"/>
              </a:rPr>
              <a:t>Lines? </a:t>
            </a:r>
            <a:r>
              <a:rPr lang="en-US" sz="1800" i="1" dirty="0">
                <a:ea typeface="Calibri"/>
                <a:cs typeface="Calibri"/>
              </a:rPr>
              <a:t>Forget about '</a:t>
            </a:r>
            <a:r>
              <a:rPr lang="en-US" sz="1800" i="1" dirty="0" err="1">
                <a:ea typeface="Calibri"/>
                <a:cs typeface="Calibri"/>
              </a:rPr>
              <a:t>em</a:t>
            </a:r>
            <a:r>
              <a:rPr lang="en-US" sz="1800" i="1" dirty="0">
                <a:ea typeface="Calibri"/>
                <a:cs typeface="Calibri"/>
              </a:rPr>
              <a:t>!</a:t>
            </a:r>
          </a:p>
          <a:p>
            <a:pPr lvl="1"/>
            <a:r>
              <a:rPr lang="en-US" sz="1800" dirty="0">
                <a:ea typeface="Calibri"/>
                <a:cs typeface="Calibri"/>
              </a:rPr>
              <a:t>You will be notified via text or email 1 minute in advance when your order is ready to pick up to ensure the </a:t>
            </a:r>
            <a:r>
              <a:rPr lang="en-US" sz="1800" i="1" u="sng" dirty="0">
                <a:ea typeface="Calibri"/>
                <a:cs typeface="Calibri"/>
              </a:rPr>
              <a:t>best</a:t>
            </a:r>
            <a:r>
              <a:rPr lang="en-US" sz="1800" dirty="0">
                <a:ea typeface="Calibri"/>
                <a:cs typeface="Calibri"/>
              </a:rPr>
              <a:t> beverage experience.</a:t>
            </a:r>
          </a:p>
          <a:p>
            <a:r>
              <a:rPr lang="en-US" sz="1800" dirty="0">
                <a:ea typeface="Calibri"/>
                <a:cs typeface="Calibri"/>
              </a:rPr>
              <a:t>Limited Contact due to the online nature of our ordering system!</a:t>
            </a:r>
          </a:p>
          <a:p>
            <a:r>
              <a:rPr lang="en-US" sz="1800" dirty="0">
                <a:ea typeface="Calibri"/>
                <a:cs typeface="Calibri"/>
              </a:rPr>
              <a:t>Enjoy all the extra time now available to you now that you don't have to wait in line! Simply order then pick up your drinks when they are ready!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7711BB-EADB-E727-2AA0-B1C6B5864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767" r="1" b="8738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30597-D609-5113-D5CB-1E34A539E295}"/>
              </a:ext>
            </a:extLst>
          </p:cNvPr>
          <p:cNvSpPr txBox="1"/>
          <p:nvPr/>
        </p:nvSpPr>
        <p:spPr>
          <a:xfrm>
            <a:off x="9870532" y="6657945"/>
            <a:ext cx="23214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088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DF091-931A-A6CE-73B5-6F1FC972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>
                <a:ea typeface="Calibri Light"/>
                <a:cs typeface="Calibri Light"/>
              </a:rPr>
              <a:t>Implementable and Available for Further Updates!</a:t>
            </a:r>
            <a:endParaRPr lang="en-US" sz="3400"/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AA7D2F53-B6F4-4FF5-1C49-9445656A3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>
                <a:ea typeface="Calibri"/>
                <a:cs typeface="Calibri"/>
              </a:rPr>
              <a:t>Basic Framework is Basically Set!</a:t>
            </a:r>
          </a:p>
          <a:p>
            <a:r>
              <a:rPr lang="en-US" sz="2200" dirty="0">
                <a:ea typeface="Calibri"/>
                <a:cs typeface="Calibri"/>
              </a:rPr>
              <a:t>Available for Expansion of Services!</a:t>
            </a:r>
          </a:p>
          <a:p>
            <a:pPr lvl="1"/>
            <a:r>
              <a:rPr lang="en-US" sz="2200" dirty="0">
                <a:ea typeface="Calibri"/>
                <a:cs typeface="Calibri"/>
              </a:rPr>
              <a:t>With your generous contributions, we can add more products and services to our already impressive repertoire!</a:t>
            </a:r>
          </a:p>
          <a:p>
            <a:pPr lvl="1"/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93F35BDF-AE35-6E6D-E98A-3F720874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06105"/>
            <a:ext cx="6903720" cy="424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76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EDBC-9F5F-C23C-2E09-6645CACA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Thank you for your time and consideration!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Handshake between two people">
            <a:extLst>
              <a:ext uri="{FF2B5EF4-FFF2-40B4-BE49-F238E27FC236}">
                <a16:creationId xmlns:a16="http://schemas.microsoft.com/office/drawing/2014/main" id="{1165D7F5-1222-9CEE-018A-E9D40916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21" r="7014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4901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    Experience      SereniTEA</vt:lpstr>
      <vt:lpstr>Techstack</vt:lpstr>
      <vt:lpstr>Has This Ever Happened to You?</vt:lpstr>
      <vt:lpstr>Introducing SereniTEA!</vt:lpstr>
      <vt:lpstr>Implementable and Available for Further Updates!</vt:lpstr>
      <vt:lpstr>Thank you for your time and consideration!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169</cp:revision>
  <dcterms:created xsi:type="dcterms:W3CDTF">2022-04-08T11:10:39Z</dcterms:created>
  <dcterms:modified xsi:type="dcterms:W3CDTF">2022-04-08T12:00:21Z</dcterms:modified>
</cp:coreProperties>
</file>